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8"/>
  </p:handoutMasterIdLst>
  <p:sldIdLst>
    <p:sldId id="256" r:id="rId4"/>
    <p:sldId id="268" r:id="rId5"/>
    <p:sldId id="267" r:id="rId6"/>
    <p:sldId id="262" r:id="rId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-77" y="-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DHTML website with plug-ins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Trifon</a:t>
            </a:r>
            <a:r>
              <a:rPr lang="en-US" dirty="0" smtClean="0"/>
              <a:t> </a:t>
            </a:r>
            <a:r>
              <a:rPr lang="en-US" dirty="0" err="1" smtClean="0"/>
              <a:t>Trifonov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Website theme is for construction renovations and repairs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Functionalities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Custom image slider;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Bootstrap image Carousel;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Custom Calculator; 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 </a:t>
            </a:r>
            <a:r>
              <a:rPr lang="en-US" sz="2800" dirty="0" err="1" smtClean="0"/>
              <a:t>Jquery</a:t>
            </a:r>
            <a:r>
              <a:rPr lang="en-US" sz="2800" dirty="0" smtClean="0"/>
              <a:t> Effects;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 Used Technologies</a:t>
            </a:r>
          </a:p>
          <a:p>
            <a:pPr lvl="1">
              <a:buFont typeface="Wingdings" pitchFamily="2" charset="2"/>
              <a:buChar char="v"/>
            </a:pPr>
            <a:r>
              <a:rPr lang="en-US" sz="2800" dirty="0" smtClean="0"/>
              <a:t>Html, </a:t>
            </a:r>
            <a:r>
              <a:rPr lang="en-US" sz="2800" dirty="0" err="1" smtClean="0"/>
              <a:t>Css</a:t>
            </a:r>
            <a:r>
              <a:rPr lang="en-US" sz="2800" dirty="0" smtClean="0"/>
              <a:t>, </a:t>
            </a:r>
            <a:r>
              <a:rPr lang="en-US" sz="2800" dirty="0" err="1" smtClean="0"/>
              <a:t>Javascript</a:t>
            </a:r>
            <a:r>
              <a:rPr lang="en-US" sz="2800" dirty="0" smtClean="0"/>
              <a:t>, </a:t>
            </a:r>
            <a:r>
              <a:rPr lang="en-US" sz="2800" dirty="0" err="1" smtClean="0"/>
              <a:t>Jquery</a:t>
            </a:r>
            <a:r>
              <a:rPr lang="en-US" sz="2800" dirty="0" smtClean="0"/>
              <a:t>, Bootstrap</a:t>
            </a:r>
          </a:p>
          <a:p>
            <a:pPr lvl="1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1274323" y="1233488"/>
            <a:ext cx="10655741" cy="43910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Home – Structure: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Image Slider, Information text, Projects section, Testimonials, Footer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About </a:t>
            </a:r>
            <a:r>
              <a:rPr lang="en-US" dirty="0" smtClean="0"/>
              <a:t>us – Structure: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Image and Information, Footer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Projects </a:t>
            </a:r>
            <a:r>
              <a:rPr lang="en-US" dirty="0" smtClean="0"/>
              <a:t>– Structure: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Field for each Project with Bootstrap Carousel and information, Calculator for repairs, Footer </a:t>
            </a:r>
          </a:p>
          <a:p>
            <a:pPr>
              <a:buFont typeface="Wingdings" pitchFamily="2" charset="2"/>
              <a:buChar char="v"/>
            </a:pPr>
            <a:r>
              <a:rPr lang="en-US" smtClean="0"/>
              <a:t>Contacts – Structure: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smtClean="0"/>
              <a:t>Navigation bar, Employees information, Google maps, Footer</a:t>
            </a:r>
            <a:endParaRPr lang="uk-UA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pages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3249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5270096" cy="132556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uk-UA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239972" y="4149307"/>
            <a:ext cx="2823070" cy="81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+mj-lt"/>
                <a:ea typeface="+mj-ea"/>
                <a:cs typeface="+mj-cs"/>
              </a:rPr>
              <a:t>Trifon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Trifonov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</TotalTime>
  <Words>120</Words>
  <Application>Microsoft Office PowerPoint</Application>
  <PresentationFormat>Custom</PresentationFormat>
  <Paragraphs>21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Тема Office</vt:lpstr>
      <vt:lpstr>1_Тема Office</vt:lpstr>
      <vt:lpstr>2_Тема Office</vt:lpstr>
      <vt:lpstr>Custom DHTML website with plug-ins</vt:lpstr>
      <vt:lpstr>Slide 2</vt:lpstr>
      <vt:lpstr>Website pages</vt:lpstr>
      <vt:lpstr>Live Demo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128</cp:revision>
  <dcterms:created xsi:type="dcterms:W3CDTF">2015-09-10T13:48:25Z</dcterms:created>
  <dcterms:modified xsi:type="dcterms:W3CDTF">2016-09-12T13:30:52Z</dcterms:modified>
</cp:coreProperties>
</file>